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1" r:id="rId2"/>
    <p:sldId id="257" r:id="rId3"/>
    <p:sldId id="256" r:id="rId4"/>
    <p:sldId id="258" r:id="rId5"/>
    <p:sldId id="259" r:id="rId6"/>
    <p:sldId id="260" r:id="rId7"/>
    <p:sldId id="261" r:id="rId8"/>
    <p:sldId id="262" r:id="rId9"/>
    <p:sldId id="265" r:id="rId10"/>
    <p:sldId id="267" r:id="rId11"/>
    <p:sldId id="266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8"/>
    <p:restoredTop sz="94674"/>
  </p:normalViewPr>
  <p:slideViewPr>
    <p:cSldViewPr snapToGrid="0" snapToObjects="1" showGuides="1">
      <p:cViewPr varScale="1">
        <p:scale>
          <a:sx n="124" d="100"/>
          <a:sy n="124" d="100"/>
        </p:scale>
        <p:origin x="408" y="168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F7886-806F-6CB2-8648-A76DDD9CCE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BB02B9-75F6-642C-B802-1E19BEEF7C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94F4C-B0E6-27B2-135B-7D3E958B0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5FB60-6CED-5246-8EE0-D3C5732E8C38}" type="datetimeFigureOut">
              <a:rPr lang="en-US" smtClean="0"/>
              <a:t>6/19/22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815973-0757-594D-0B5D-A6D0D5A56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CF3344-2299-9528-DEEE-FD44DE4B2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EE19-2457-0949-B2FA-C90FDD078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709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48100-FDFB-78EF-84E3-330E8C589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00B2E2-A359-F00E-7CDA-04144E32F8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DD3FF6-9765-AB2D-276C-BFEAF3786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5FB60-6CED-5246-8EE0-D3C5732E8C38}" type="datetimeFigureOut">
              <a:rPr lang="en-US" smtClean="0"/>
              <a:t>6/19/22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536DEF-0803-1A3C-DBB4-618C52897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FC2BAB-1E55-E7EB-9700-B75C634FD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EE19-2457-0949-B2FA-C90FDD078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970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FDD853-B635-708D-1C18-F796DA7E29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1713D3-F477-52B2-7C4F-67F15FE7C3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71926B-8A84-A3D8-7BA8-7FABC1706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5FB60-6CED-5246-8EE0-D3C5732E8C38}" type="datetimeFigureOut">
              <a:rPr lang="en-US" smtClean="0"/>
              <a:t>6/19/22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82BF59-5DBF-6AD1-D638-609AB8338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621E64-8D10-0CCA-4B7F-3EE3709B2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EE19-2457-0949-B2FA-C90FDD078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738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B71A3-93F8-94C3-61A9-A1AFB4504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5F3EA-AD5F-E9A8-7640-C2487E2A59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DA99BD-66FD-584C-2488-696DF7C1B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5FB60-6CED-5246-8EE0-D3C5732E8C38}" type="datetimeFigureOut">
              <a:rPr lang="en-US" smtClean="0"/>
              <a:t>6/19/22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08F1DC-09CE-4875-B331-C2A2B8BB0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EA2FD-E035-D796-0F53-75B0D524E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EE19-2457-0949-B2FA-C90FDD078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504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EEE7C-AC22-74AB-4752-2A484C248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0EF9DF-DC8B-1F0F-8AC3-BF04C99F4A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A0A70C-4319-6B71-8329-FC322641C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5FB60-6CED-5246-8EE0-D3C5732E8C38}" type="datetimeFigureOut">
              <a:rPr lang="en-US" smtClean="0"/>
              <a:t>6/19/22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8349B4-124E-5519-5EA8-3B415B47D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4718CF-3FC9-E9A9-EAAC-55043D3A8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EE19-2457-0949-B2FA-C90FDD078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001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2622F-13BD-8698-A0A0-C6B4CF720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D413A-58D4-9D65-6C9C-8C024C67A3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5BFCD0-6C2E-6603-FAF2-DBABA0892F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9266D1-1F85-A8FF-B739-F94E0ECB5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5FB60-6CED-5246-8EE0-D3C5732E8C38}" type="datetimeFigureOut">
              <a:rPr lang="en-US" smtClean="0"/>
              <a:t>6/19/22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F8DEB3-DCE0-3150-1AA8-6DE46F49F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2A2948-5653-F748-BC78-2840A1471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EE19-2457-0949-B2FA-C90FDD078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548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0120D-D236-C993-EF7C-67B8A47E5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66ECD1-C5CA-5D3B-DF73-91E56FE4D7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96D8CE-4351-A76D-64A5-542D73C7CD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6CEC16-6827-2A51-DB4C-762300C2BD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03A935-BD15-0A94-EFCE-3FC9D494AB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5E9FDF-2A00-7BC1-11C6-7556936B5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5FB60-6CED-5246-8EE0-D3C5732E8C38}" type="datetimeFigureOut">
              <a:rPr lang="en-US" smtClean="0"/>
              <a:t>6/19/22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369F02-7F8F-A724-3176-8C359EAC3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F29C3B-0FC2-6FE0-71E0-ECD1F3FB3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EE19-2457-0949-B2FA-C90FDD078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678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B43B6-30AB-CBFE-8710-C4795AC73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47FD61-EEB8-44A6-8C37-CEEF22598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5FB60-6CED-5246-8EE0-D3C5732E8C38}" type="datetimeFigureOut">
              <a:rPr lang="en-US" smtClean="0"/>
              <a:t>6/19/22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622FC5-1BFB-0ED5-739F-D1F1A5FCE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D0CB73-CAF6-E661-A361-54866185A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EE19-2457-0949-B2FA-C90FDD078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809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C770CF-2703-1E26-2CA7-1F1C01712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5FB60-6CED-5246-8EE0-D3C5732E8C38}" type="datetimeFigureOut">
              <a:rPr lang="en-US" smtClean="0"/>
              <a:t>6/19/22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0EFDD2-C997-4F5C-767F-731F45291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43A0FA-D450-873A-3FFC-9FB8C4351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EE19-2457-0949-B2FA-C90FDD078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273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DC678-48DD-0F69-7A1C-B7A8FFC60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F7D5AA-C23D-BB31-937C-714947EE65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77C4F7-A0F3-0865-BA19-B9BEC46F58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8B788F-0B93-E5CD-9666-B9F125735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5FB60-6CED-5246-8EE0-D3C5732E8C38}" type="datetimeFigureOut">
              <a:rPr lang="en-US" smtClean="0"/>
              <a:t>6/19/22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CED935-B698-E744-8847-8F00600D2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B6695-CD42-860B-B1F1-E9850A5D1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EE19-2457-0949-B2FA-C90FDD078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294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72206-3E62-D7FD-7DBE-F46866404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36CFDD-8CCE-A6AF-D3DA-579F921A5C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684D16-EDD7-6E0D-5823-03CEC26EBF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44CB05-F61A-2423-EB8F-DB94AA774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5FB60-6CED-5246-8EE0-D3C5732E8C38}" type="datetimeFigureOut">
              <a:rPr lang="en-US" smtClean="0"/>
              <a:t>6/19/22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29614A-B65B-553A-2F8D-6EA1052B4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9E6BF6-07EA-F318-C86E-FE253F7C3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EE19-2457-0949-B2FA-C90FDD078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439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AF479A-09C2-412D-273B-5B8F5B937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627992-9A2F-C518-FFF9-C4DFCFB5CE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03BC51-7015-EF9D-86FC-EC2CB0DF0A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5FB60-6CED-5246-8EE0-D3C5732E8C38}" type="datetimeFigureOut">
              <a:rPr lang="en-US" smtClean="0"/>
              <a:t>6/19/22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101FB-BB9B-F063-444C-2B6E4EBE5D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4C0DD7-9FBD-8A79-3C29-3B27A336C8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6EE19-2457-0949-B2FA-C90FDD078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77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46E389-2EE4-EF51-2102-3E426BBA63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169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266071-82FA-FABA-3CA9-B0EFEB202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Math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808272-3D80-645B-F3A9-57A153CA4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7936" y="246165"/>
            <a:ext cx="5827655" cy="628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570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266071-82FA-FABA-3CA9-B0EFEB202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Math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8F199A-D54C-ADC6-57ED-F1E7F9504B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76"/>
          <a:stretch/>
        </p:blipFill>
        <p:spPr>
          <a:xfrm>
            <a:off x="5354490" y="277047"/>
            <a:ext cx="5626859" cy="622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845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266071-82FA-FABA-3CA9-B0EFEB202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Math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335EEF-9C93-57F2-BA07-92205208B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230555"/>
            <a:ext cx="5770232" cy="6396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795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266071-82FA-FABA-3CA9-B0EFEB202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Math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53A958-B55B-2654-6C3F-201D9B5640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4086" y="1327945"/>
            <a:ext cx="6527800" cy="383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893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07E0A73-9B0E-5C0F-43AF-CF081BEDE8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2" r="15950" b="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645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he plain white staircase on a white wall">
            <a:extLst>
              <a:ext uri="{FF2B5EF4-FFF2-40B4-BE49-F238E27FC236}">
                <a16:creationId xmlns:a16="http://schemas.microsoft.com/office/drawing/2014/main" id="{0744CA61-9E9A-6AA5-E60C-D272E7F630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7880E0-2B2B-52D5-A5FE-7803FB9A8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Tiny Steps at Home or Big Steps Here?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0934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portance of small steps">
            <a:extLst>
              <a:ext uri="{FF2B5EF4-FFF2-40B4-BE49-F238E27FC236}">
                <a16:creationId xmlns:a16="http://schemas.microsoft.com/office/drawing/2014/main" id="{A3286F15-D716-6417-B219-D9289D264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21" y="215911"/>
            <a:ext cx="11422013" cy="6426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1324E06-45CF-72BB-7802-0B8B351ADE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656" t="54892" r="18068"/>
          <a:stretch/>
        </p:blipFill>
        <p:spPr>
          <a:xfrm>
            <a:off x="8880953" y="3841800"/>
            <a:ext cx="2823080" cy="288800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580AD2E-CD31-D689-0E2E-546CF60FAF55}"/>
              </a:ext>
            </a:extLst>
          </p:cNvPr>
          <p:cNvSpPr txBox="1"/>
          <p:nvPr/>
        </p:nvSpPr>
        <p:spPr>
          <a:xfrm>
            <a:off x="282021" y="6223740"/>
            <a:ext cx="22780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5amjoel.com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D39252-5A11-28E1-E349-0519640F3E35}"/>
              </a:ext>
            </a:extLst>
          </p:cNvPr>
          <p:cNvSpPr txBox="1"/>
          <p:nvPr/>
        </p:nvSpPr>
        <p:spPr>
          <a:xfrm>
            <a:off x="10658121" y="3940628"/>
            <a:ext cx="1219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Super Dosing </a:t>
            </a:r>
          </a:p>
          <a:p>
            <a:r>
              <a:rPr lang="en-US" sz="1400" dirty="0"/>
              <a:t>Static—Free</a:t>
            </a:r>
          </a:p>
          <a:p>
            <a:r>
              <a:rPr lang="en-US" sz="1400" dirty="0"/>
              <a:t>Microspoons</a:t>
            </a:r>
          </a:p>
        </p:txBody>
      </p:sp>
    </p:spTree>
    <p:extLst>
      <p:ext uri="{BB962C8B-B14F-4D97-AF65-F5344CB8AC3E}">
        <p14:creationId xmlns:p14="http://schemas.microsoft.com/office/powerpoint/2010/main" val="2103077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64E23E2-7440-4E36-A67B-0F88C5F7E1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06949AE-010D-4C18-8AED-7872085AD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7090"/>
            <a:ext cx="5458121" cy="5897880"/>
          </a:xfrm>
          <a:prstGeom prst="rect">
            <a:avLst/>
          </a:prstGeom>
          <a:solidFill>
            <a:srgbClr val="FFFFFF"/>
          </a:solidFill>
          <a:ln w="19050">
            <a:solidFill>
              <a:srgbClr val="F6F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E54AADB-50C7-4293-94C0-27361A32B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1" cy="5897880"/>
          </a:xfrm>
          <a:prstGeom prst="rect">
            <a:avLst/>
          </a:prstGeom>
          <a:solidFill>
            <a:srgbClr val="FFFFFF"/>
          </a:solidFill>
          <a:ln w="19050">
            <a:solidFill>
              <a:srgbClr val="F6F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B2DB968-9EAC-A794-639F-2A7EE19A6C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295" y="650497"/>
            <a:ext cx="4428997" cy="557106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CE9C440-EF30-2CDD-FEF3-A24B16BE98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2873" y="708702"/>
            <a:ext cx="4387214" cy="55710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89739DA-04D9-E7F1-137D-CC427315FD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014" y="4603911"/>
            <a:ext cx="971797" cy="10653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A6BB2E-FDF5-11DA-123A-D3404911A1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9418" y="4603911"/>
            <a:ext cx="971797" cy="106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077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64E23E2-7440-4E36-A67B-0F88C5F7E1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06949AE-010D-4C18-8AED-7872085AD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7090"/>
            <a:ext cx="5458121" cy="5897880"/>
          </a:xfrm>
          <a:prstGeom prst="rect">
            <a:avLst/>
          </a:prstGeom>
          <a:solidFill>
            <a:srgbClr val="FFFFFF"/>
          </a:solidFill>
          <a:ln w="19050">
            <a:solidFill>
              <a:srgbClr val="F6F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E54AADB-50C7-4293-94C0-27361A32B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1" cy="5897880"/>
          </a:xfrm>
          <a:prstGeom prst="rect">
            <a:avLst/>
          </a:prstGeom>
          <a:solidFill>
            <a:srgbClr val="FFFFFF"/>
          </a:solidFill>
          <a:ln w="19050">
            <a:solidFill>
              <a:srgbClr val="F6F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946F5C-D4AA-2DFB-31C0-8AE57ECFE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036" y="828143"/>
            <a:ext cx="4276506" cy="54175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70A648-5705-7759-8BFB-ECC0705206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08" r="577"/>
          <a:stretch/>
        </p:blipFill>
        <p:spPr>
          <a:xfrm>
            <a:off x="6688899" y="727276"/>
            <a:ext cx="4270649" cy="54175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B3D90A-C638-36B1-E21C-716C152310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014" y="4603911"/>
            <a:ext cx="971797" cy="10653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1A6AD3-0BA4-4C22-96E9-7160BD6DB2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2145" y="4658127"/>
            <a:ext cx="971797" cy="106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274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64E23E2-7440-4E36-A67B-0F88C5F7E1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06949AE-010D-4C18-8AED-7872085AD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7090"/>
            <a:ext cx="5458121" cy="5897880"/>
          </a:xfrm>
          <a:prstGeom prst="rect">
            <a:avLst/>
          </a:prstGeom>
          <a:solidFill>
            <a:srgbClr val="FFFFFF"/>
          </a:solidFill>
          <a:ln w="19050">
            <a:solidFill>
              <a:srgbClr val="F6F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E54AADB-50C7-4293-94C0-27361A32B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1" cy="5897880"/>
          </a:xfrm>
          <a:prstGeom prst="rect">
            <a:avLst/>
          </a:prstGeom>
          <a:solidFill>
            <a:srgbClr val="FFFFFF"/>
          </a:solidFill>
          <a:ln w="19050">
            <a:solidFill>
              <a:srgbClr val="F6F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200161-21E2-B80C-C939-3CA250BDE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55" y="693288"/>
            <a:ext cx="4326834" cy="54854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825486-08A3-6BDA-0AFC-6D1FCB3D67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2062" y="801318"/>
            <a:ext cx="4243008" cy="53774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A31D61-36F0-4F9D-7244-06E592E98D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014" y="4603911"/>
            <a:ext cx="971797" cy="10653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A5E930A-2A2D-4766-6483-875496081F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776" y="4603911"/>
            <a:ext cx="971797" cy="106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140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64E23E2-7440-4E36-A67B-0F88C5F7E1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06949AE-010D-4C18-8AED-7872085AD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7090"/>
            <a:ext cx="5458121" cy="5897880"/>
          </a:xfrm>
          <a:prstGeom prst="rect">
            <a:avLst/>
          </a:prstGeom>
          <a:solidFill>
            <a:srgbClr val="FFFFFF"/>
          </a:solidFill>
          <a:ln w="19050">
            <a:solidFill>
              <a:srgbClr val="F6F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E54AADB-50C7-4293-94C0-27361A32B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1" cy="5897880"/>
          </a:xfrm>
          <a:prstGeom prst="rect">
            <a:avLst/>
          </a:prstGeom>
          <a:solidFill>
            <a:srgbClr val="FFFFFF"/>
          </a:solidFill>
          <a:ln w="19050">
            <a:solidFill>
              <a:srgbClr val="F6F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900065D-7F30-800F-B723-35D9F70AB8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73"/>
          <a:stretch/>
        </p:blipFill>
        <p:spPr>
          <a:xfrm>
            <a:off x="1402917" y="848605"/>
            <a:ext cx="4058432" cy="51607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E22D35E-B427-7827-E524-E2F186D237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98"/>
          <a:stretch/>
        </p:blipFill>
        <p:spPr>
          <a:xfrm>
            <a:off x="6861038" y="670909"/>
            <a:ext cx="4387335" cy="55302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67D894-3F19-D9B3-708B-76C2BEE0BC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014" y="4603911"/>
            <a:ext cx="971797" cy="10653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BD6B32A-1C74-5DA4-6D4F-83303F337A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4206" y="4691591"/>
            <a:ext cx="971797" cy="106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899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64E23E2-7440-4E36-A67B-0F88C5F7E1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06949AE-010D-4C18-8AED-7872085AD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7090"/>
            <a:ext cx="5458121" cy="5897880"/>
          </a:xfrm>
          <a:prstGeom prst="rect">
            <a:avLst/>
          </a:prstGeom>
          <a:solidFill>
            <a:srgbClr val="FFFFFF"/>
          </a:solidFill>
          <a:ln w="19050">
            <a:solidFill>
              <a:srgbClr val="F6F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E54AADB-50C7-4293-94C0-27361A32B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1" cy="5897880"/>
          </a:xfrm>
          <a:prstGeom prst="rect">
            <a:avLst/>
          </a:prstGeom>
          <a:solidFill>
            <a:srgbClr val="FFFFFF"/>
          </a:solidFill>
          <a:ln w="19050">
            <a:solidFill>
              <a:srgbClr val="F6F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5CC7AC-ECFD-ED40-7781-838122145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650" y="670909"/>
            <a:ext cx="4390844" cy="55302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7DFA8B-72E6-6A55-B115-AB086B22B7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2997" y="864296"/>
            <a:ext cx="3996728" cy="49916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E9EC34-B66E-61F3-A985-B67835190C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014" y="4603911"/>
            <a:ext cx="971797" cy="106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161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266071-82FA-FABA-3CA9-B0EFEB202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Math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28B34C-9F37-FFEE-7ACA-68DCC9D10F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7942" y="467208"/>
            <a:ext cx="5374720" cy="592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0775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28</Words>
  <Application>Microsoft Macintosh PowerPoint</Application>
  <PresentationFormat>Widescreen</PresentationFormat>
  <Paragraphs>10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Tiny Steps at Home or Big Steps Here?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Math</vt:lpstr>
      <vt:lpstr>The Math</vt:lpstr>
      <vt:lpstr>The Math</vt:lpstr>
      <vt:lpstr>The Math</vt:lpstr>
      <vt:lpstr>The Math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Marcus Shaker</dc:creator>
  <cp:lastModifiedBy>Richard Wasserman</cp:lastModifiedBy>
  <cp:revision>9</cp:revision>
  <dcterms:created xsi:type="dcterms:W3CDTF">2022-05-21T19:02:07Z</dcterms:created>
  <dcterms:modified xsi:type="dcterms:W3CDTF">2022-06-19T22:15:33Z</dcterms:modified>
</cp:coreProperties>
</file>